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15"/>
  </p:notesMasterIdLst>
  <p:handoutMasterIdLst>
    <p:handoutMasterId r:id="rId16"/>
  </p:handoutMasterIdLst>
  <p:sldIdLst>
    <p:sldId id="332" r:id="rId5"/>
    <p:sldId id="333" r:id="rId6"/>
    <p:sldId id="334" r:id="rId7"/>
    <p:sldId id="337" r:id="rId8"/>
    <p:sldId id="338" r:id="rId9"/>
    <p:sldId id="336" r:id="rId10"/>
    <p:sldId id="346" r:id="rId11"/>
    <p:sldId id="339" r:id="rId12"/>
    <p:sldId id="347" r:id="rId13"/>
    <p:sldId id="34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02350F-CB61-A93F-BC3F-2F1DE5F27689}" v="94" dt="2025-01-07T16:03:42.552"/>
  </p1510:revLst>
</p1510:revInfo>
</file>

<file path=ppt/tableStyles.xml><?xml version="1.0" encoding="utf-8"?>
<a:tblStyleLst xmlns:a="http://schemas.openxmlformats.org/drawingml/2006/main" def="{C083E6E3-FA7D-4D7B-A595-EF9225AFEA8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Portero Leiva" userId="S::manuelportero@t8656.onmicrosoft.com::d0461964-21df-40c3-9f36-899bff1d35e4" providerId="AD" clId="Web-{23E0D246-8CFA-5582-B74B-E0D7D6F7CD02}"/>
    <pc:docChg chg="addSld delSld modSld sldOrd">
      <pc:chgData name="Manuel Portero Leiva" userId="S::manuelportero@t8656.onmicrosoft.com::d0461964-21df-40c3-9f36-899bff1d35e4" providerId="AD" clId="Web-{23E0D246-8CFA-5582-B74B-E0D7D6F7CD02}" dt="2025-01-02T20:49:35.901" v="2032" actId="1076"/>
      <pc:docMkLst>
        <pc:docMk/>
      </pc:docMkLst>
      <pc:sldChg chg="addSp delSp modSp">
        <pc:chgData name="Manuel Portero Leiva" userId="S::manuelportero@t8656.onmicrosoft.com::d0461964-21df-40c3-9f36-899bff1d35e4" providerId="AD" clId="Web-{23E0D246-8CFA-5582-B74B-E0D7D6F7CD02}" dt="2025-01-02T17:55:47.356" v="99" actId="20577"/>
        <pc:sldMkLst>
          <pc:docMk/>
          <pc:sldMk cId="2922288996" sldId="332"/>
        </pc:sldMkLst>
        <pc:spChg chg="mod">
          <ac:chgData name="Manuel Portero Leiva" userId="S::manuelportero@t8656.onmicrosoft.com::d0461964-21df-40c3-9f36-899bff1d35e4" providerId="AD" clId="Web-{23E0D246-8CFA-5582-B74B-E0D7D6F7CD02}" dt="2025-01-02T17:55:47.356" v="99" actId="20577"/>
          <ac:spMkLst>
            <pc:docMk/>
            <pc:sldMk cId="2922288996" sldId="332"/>
            <ac:spMk id="4" creationId="{499D8326-B701-CBE8-39AA-6C700DA49CE4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17:54:15.349" v="83"/>
          <ac:spMkLst>
            <pc:docMk/>
            <pc:sldMk cId="2922288996" sldId="332"/>
            <ac:spMk id="5" creationId="{7D26DB9C-9B71-603D-22A5-7FD96EC5B5EF}"/>
          </ac:spMkLst>
        </pc:spChg>
        <pc:picChg chg="add del mod">
          <ac:chgData name="Manuel Portero Leiva" userId="S::manuelportero@t8656.onmicrosoft.com::d0461964-21df-40c3-9f36-899bff1d35e4" providerId="AD" clId="Web-{23E0D246-8CFA-5582-B74B-E0D7D6F7CD02}" dt="2025-01-02T17:54:17.552" v="84"/>
          <ac:picMkLst>
            <pc:docMk/>
            <pc:sldMk cId="2922288996" sldId="332"/>
            <ac:picMk id="2" creationId="{54BB8A7D-2AA5-FA6F-CA77-746B6713CFE9}"/>
          </ac:picMkLst>
        </pc:picChg>
        <pc:picChg chg="add mod ord modCrop">
          <ac:chgData name="Manuel Portero Leiva" userId="S::manuelportero@t8656.onmicrosoft.com::d0461964-21df-40c3-9f36-899bff1d35e4" providerId="AD" clId="Web-{23E0D246-8CFA-5582-B74B-E0D7D6F7CD02}" dt="2025-01-02T17:54:54.836" v="89"/>
          <ac:picMkLst>
            <pc:docMk/>
            <pc:sldMk cId="2922288996" sldId="332"/>
            <ac:picMk id="6" creationId="{804FC16E-F997-5E2E-DE4D-B03B81F0D7A4}"/>
          </ac:picMkLst>
        </pc:picChg>
        <pc:picChg chg="del">
          <ac:chgData name="Manuel Portero Leiva" userId="S::manuelportero@t8656.onmicrosoft.com::d0461964-21df-40c3-9f36-899bff1d35e4" providerId="AD" clId="Web-{23E0D246-8CFA-5582-B74B-E0D7D6F7CD02}" dt="2025-01-02T17:54:10.411" v="81"/>
          <ac:picMkLst>
            <pc:docMk/>
            <pc:sldMk cId="2922288996" sldId="332"/>
            <ac:picMk id="8" creationId="{975CC0D6-B1DF-FCDA-F41E-56F7EFA2D49B}"/>
          </ac:picMkLst>
        </pc:picChg>
      </pc:sldChg>
      <pc:sldChg chg="addSp modSp">
        <pc:chgData name="Manuel Portero Leiva" userId="S::manuelportero@t8656.onmicrosoft.com::d0461964-21df-40c3-9f36-899bff1d35e4" providerId="AD" clId="Web-{23E0D246-8CFA-5582-B74B-E0D7D6F7CD02}" dt="2025-01-02T20:49:35.901" v="2032" actId="1076"/>
        <pc:sldMkLst>
          <pc:docMk/>
          <pc:sldMk cId="918817140" sldId="333"/>
        </pc:sldMkLst>
        <pc:spChg chg="mod">
          <ac:chgData name="Manuel Portero Leiva" userId="S::manuelportero@t8656.onmicrosoft.com::d0461964-21df-40c3-9f36-899bff1d35e4" providerId="AD" clId="Web-{23E0D246-8CFA-5582-B74B-E0D7D6F7CD02}" dt="2025-01-02T18:18:03.203" v="1302" actId="20577"/>
          <ac:spMkLst>
            <pc:docMk/>
            <pc:sldMk cId="918817140" sldId="333"/>
            <ac:spMk id="3" creationId="{408BEF5F-00BC-5BA7-C0E2-94A5C1FC0D29}"/>
          </ac:spMkLst>
        </pc:spChg>
        <pc:spChg chg="mod">
          <ac:chgData name="Manuel Portero Leiva" userId="S::manuelportero@t8656.onmicrosoft.com::d0461964-21df-40c3-9f36-899bff1d35e4" providerId="AD" clId="Web-{23E0D246-8CFA-5582-B74B-E0D7D6F7CD02}" dt="2025-01-02T20:48:47.055" v="2024" actId="20577"/>
          <ac:spMkLst>
            <pc:docMk/>
            <pc:sldMk cId="918817140" sldId="333"/>
            <ac:spMk id="4" creationId="{2B7243AA-A570-5533-577C-6CF74FAD07DC}"/>
          </ac:spMkLst>
        </pc:spChg>
        <pc:picChg chg="add mod">
          <ac:chgData name="Manuel Portero Leiva" userId="S::manuelportero@t8656.onmicrosoft.com::d0461964-21df-40c3-9f36-899bff1d35e4" providerId="AD" clId="Web-{23E0D246-8CFA-5582-B74B-E0D7D6F7CD02}" dt="2025-01-02T20:49:35.901" v="2032" actId="1076"/>
          <ac:picMkLst>
            <pc:docMk/>
            <pc:sldMk cId="918817140" sldId="333"/>
            <ac:picMk id="5" creationId="{064B7C38-641B-6E12-5068-250F1BD1F180}"/>
          </ac:picMkLst>
        </pc:picChg>
      </pc:sldChg>
      <pc:sldChg chg="addSp delSp modSp">
        <pc:chgData name="Manuel Portero Leiva" userId="S::manuelportero@t8656.onmicrosoft.com::d0461964-21df-40c3-9f36-899bff1d35e4" providerId="AD" clId="Web-{23E0D246-8CFA-5582-B74B-E0D7D6F7CD02}" dt="2025-01-02T18:17:11.700" v="1292" actId="20577"/>
        <pc:sldMkLst>
          <pc:docMk/>
          <pc:sldMk cId="3250560684" sldId="334"/>
        </pc:sldMkLst>
        <pc:spChg chg="add del mod">
          <ac:chgData name="Manuel Portero Leiva" userId="S::manuelportero@t8656.onmicrosoft.com::d0461964-21df-40c3-9f36-899bff1d35e4" providerId="AD" clId="Web-{23E0D246-8CFA-5582-B74B-E0D7D6F7CD02}" dt="2025-01-02T18:02:19.711" v="378"/>
          <ac:spMkLst>
            <pc:docMk/>
            <pc:sldMk cId="3250560684" sldId="334"/>
            <ac:spMk id="4" creationId="{223EB19A-2E36-9C4D-5E62-F9E00B8C6807}"/>
          </ac:spMkLst>
        </pc:spChg>
        <pc:spChg chg="mod">
          <ac:chgData name="Manuel Portero Leiva" userId="S::manuelportero@t8656.onmicrosoft.com::d0461964-21df-40c3-9f36-899bff1d35e4" providerId="AD" clId="Web-{23E0D246-8CFA-5582-B74B-E0D7D6F7CD02}" dt="2025-01-02T18:12:02.928" v="811" actId="14100"/>
          <ac:spMkLst>
            <pc:docMk/>
            <pc:sldMk cId="3250560684" sldId="334"/>
            <ac:spMk id="8" creationId="{10417AF4-08C0-FC51-8823-C041945D63A4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18:02:27.540" v="382"/>
          <ac:spMkLst>
            <pc:docMk/>
            <pc:sldMk cId="3250560684" sldId="334"/>
            <ac:spMk id="9" creationId="{232825F2-228C-34E8-C717-AD6BFB2A71A8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18:02:40.447" v="385"/>
          <ac:spMkLst>
            <pc:docMk/>
            <pc:sldMk cId="3250560684" sldId="334"/>
            <ac:spMk id="12" creationId="{02C930D9-AD2B-EF5A-74ED-BD2AAA38DE01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18:17:05.699" v="1289"/>
          <ac:spMkLst>
            <pc:docMk/>
            <pc:sldMk cId="3250560684" sldId="334"/>
            <ac:spMk id="15" creationId="{716D9163-E0D6-D5CC-4057-D09C082DC763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18:13:58.186" v="987"/>
          <ac:spMkLst>
            <pc:docMk/>
            <pc:sldMk cId="3250560684" sldId="334"/>
            <ac:spMk id="16" creationId="{ED3CF1D9-2758-2BB5-55E6-954C30C90A0A}"/>
          </ac:spMkLst>
        </pc:spChg>
        <pc:spChg chg="add mod">
          <ac:chgData name="Manuel Portero Leiva" userId="S::manuelportero@t8656.onmicrosoft.com::d0461964-21df-40c3-9f36-899bff1d35e4" providerId="AD" clId="Web-{23E0D246-8CFA-5582-B74B-E0D7D6F7CD02}" dt="2025-01-02T18:17:11.700" v="1292" actId="20577"/>
          <ac:spMkLst>
            <pc:docMk/>
            <pc:sldMk cId="3250560684" sldId="334"/>
            <ac:spMk id="18" creationId="{1499BC35-7846-DE53-4632-8ADE54D5AB7E}"/>
          </ac:spMkLst>
        </pc:spChg>
        <pc:picChg chg="add del mod">
          <ac:chgData name="Manuel Portero Leiva" userId="S::manuelportero@t8656.onmicrosoft.com::d0461964-21df-40c3-9f36-899bff1d35e4" providerId="AD" clId="Web-{23E0D246-8CFA-5582-B74B-E0D7D6F7CD02}" dt="2025-01-02T18:02:21.664" v="379"/>
          <ac:picMkLst>
            <pc:docMk/>
            <pc:sldMk cId="3250560684" sldId="334"/>
            <ac:picMk id="2" creationId="{5C5B54FC-8213-A359-766F-7066F4C915C8}"/>
          </ac:picMkLst>
        </pc:picChg>
        <pc:picChg chg="del mod modCrop">
          <ac:chgData name="Manuel Portero Leiva" userId="S::manuelportero@t8656.onmicrosoft.com::d0461964-21df-40c3-9f36-899bff1d35e4" providerId="AD" clId="Web-{23E0D246-8CFA-5582-B74B-E0D7D6F7CD02}" dt="2025-01-02T18:02:16.555" v="376"/>
          <ac:picMkLst>
            <pc:docMk/>
            <pc:sldMk cId="3250560684" sldId="334"/>
            <ac:picMk id="5" creationId="{91CDF817-5DD8-B6A6-422E-3161F6D60CCA}"/>
          </ac:picMkLst>
        </pc:picChg>
        <pc:picChg chg="add del mod ord">
          <ac:chgData name="Manuel Portero Leiva" userId="S::manuelportero@t8656.onmicrosoft.com::d0461964-21df-40c3-9f36-899bff1d35e4" providerId="AD" clId="Web-{23E0D246-8CFA-5582-B74B-E0D7D6F7CD02}" dt="2025-01-02T18:02:37.962" v="384"/>
          <ac:picMkLst>
            <pc:docMk/>
            <pc:sldMk cId="3250560684" sldId="334"/>
            <ac:picMk id="6" creationId="{972E1AD3-B551-DAC6-EE1D-700C1FC44FA4}"/>
          </ac:picMkLst>
        </pc:picChg>
        <pc:picChg chg="add del mod">
          <ac:chgData name="Manuel Portero Leiva" userId="S::manuelportero@t8656.onmicrosoft.com::d0461964-21df-40c3-9f36-899bff1d35e4" providerId="AD" clId="Web-{23E0D246-8CFA-5582-B74B-E0D7D6F7CD02}" dt="2025-01-02T18:02:42.494" v="386"/>
          <ac:picMkLst>
            <pc:docMk/>
            <pc:sldMk cId="3250560684" sldId="334"/>
            <ac:picMk id="10" creationId="{82CA9587-0CDB-A321-7F13-F142AEC1F111}"/>
          </ac:picMkLst>
        </pc:picChg>
        <pc:picChg chg="add mod ord">
          <ac:chgData name="Manuel Portero Leiva" userId="S::manuelportero@t8656.onmicrosoft.com::d0461964-21df-40c3-9f36-899bff1d35e4" providerId="AD" clId="Web-{23E0D246-8CFA-5582-B74B-E0D7D6F7CD02}" dt="2025-01-02T18:02:40.447" v="385"/>
          <ac:picMkLst>
            <pc:docMk/>
            <pc:sldMk cId="3250560684" sldId="334"/>
            <ac:picMk id="13" creationId="{FEE65135-939F-9E3D-508D-6B59A0595C02}"/>
          </ac:picMkLst>
        </pc:picChg>
      </pc:sldChg>
      <pc:sldChg chg="addSp delSp modSp ord">
        <pc:chgData name="Manuel Portero Leiva" userId="S::manuelportero@t8656.onmicrosoft.com::d0461964-21df-40c3-9f36-899bff1d35e4" providerId="AD" clId="Web-{23E0D246-8CFA-5582-B74B-E0D7D6F7CD02}" dt="2025-01-02T19:46:23.810" v="1827" actId="20577"/>
        <pc:sldMkLst>
          <pc:docMk/>
          <pc:sldMk cId="1889560571" sldId="336"/>
        </pc:sldMkLst>
        <pc:spChg chg="add del mod">
          <ac:chgData name="Manuel Portero Leiva" userId="S::manuelportero@t8656.onmicrosoft.com::d0461964-21df-40c3-9f36-899bff1d35e4" providerId="AD" clId="Web-{23E0D246-8CFA-5582-B74B-E0D7D6F7CD02}" dt="2025-01-02T19:42:47.143" v="1791"/>
          <ac:spMkLst>
            <pc:docMk/>
            <pc:sldMk cId="1889560571" sldId="336"/>
            <ac:spMk id="3" creationId="{4D62EC7D-C0CB-A89F-86E9-2F8FF340BACA}"/>
          </ac:spMkLst>
        </pc:spChg>
        <pc:spChg chg="mod">
          <ac:chgData name="Manuel Portero Leiva" userId="S::manuelportero@t8656.onmicrosoft.com::d0461964-21df-40c3-9f36-899bff1d35e4" providerId="AD" clId="Web-{23E0D246-8CFA-5582-B74B-E0D7D6F7CD02}" dt="2025-01-02T19:46:23.810" v="1827" actId="20577"/>
          <ac:spMkLst>
            <pc:docMk/>
            <pc:sldMk cId="1889560571" sldId="336"/>
            <ac:spMk id="13" creationId="{2BF5439E-A994-3EE5-80B8-64D8C5A922E8}"/>
          </ac:spMkLst>
        </pc:spChg>
        <pc:spChg chg="mod">
          <ac:chgData name="Manuel Portero Leiva" userId="S::manuelportero@t8656.onmicrosoft.com::d0461964-21df-40c3-9f36-899bff1d35e4" providerId="AD" clId="Web-{23E0D246-8CFA-5582-B74B-E0D7D6F7CD02}" dt="2025-01-02T19:44:52.401" v="1803" actId="20577"/>
          <ac:spMkLst>
            <pc:docMk/>
            <pc:sldMk cId="1889560571" sldId="336"/>
            <ac:spMk id="23" creationId="{D5FF0C52-0A5C-D2E2-6605-0DCC0E0DCE6C}"/>
          </ac:spMkLst>
        </pc:spChg>
        <pc:picChg chg="add mod ord">
          <ac:chgData name="Manuel Portero Leiva" userId="S::manuelportero@t8656.onmicrosoft.com::d0461964-21df-40c3-9f36-899bff1d35e4" providerId="AD" clId="Web-{23E0D246-8CFA-5582-B74B-E0D7D6F7CD02}" dt="2025-01-02T19:42:47.143" v="1791"/>
          <ac:picMkLst>
            <pc:docMk/>
            <pc:sldMk cId="1889560571" sldId="336"/>
            <ac:picMk id="4" creationId="{7842CC4F-9D6B-43C5-DABB-7FE74656B4F6}"/>
          </ac:picMkLst>
        </pc:picChg>
        <pc:picChg chg="add del mod">
          <ac:chgData name="Manuel Portero Leiva" userId="S::manuelportero@t8656.onmicrosoft.com::d0461964-21df-40c3-9f36-899bff1d35e4" providerId="AD" clId="Web-{23E0D246-8CFA-5582-B74B-E0D7D6F7CD02}" dt="2025-01-02T19:43:02.784" v="1793"/>
          <ac:picMkLst>
            <pc:docMk/>
            <pc:sldMk cId="1889560571" sldId="336"/>
            <ac:picMk id="5" creationId="{0BADD28E-9F78-709C-54D6-5E75103326E9}"/>
          </ac:picMkLst>
        </pc:picChg>
        <pc:picChg chg="add del mod">
          <ac:chgData name="Manuel Portero Leiva" userId="S::manuelportero@t8656.onmicrosoft.com::d0461964-21df-40c3-9f36-899bff1d35e4" providerId="AD" clId="Web-{23E0D246-8CFA-5582-B74B-E0D7D6F7CD02}" dt="2025-01-02T19:43:42.957" v="1795"/>
          <ac:picMkLst>
            <pc:docMk/>
            <pc:sldMk cId="1889560571" sldId="336"/>
            <ac:picMk id="6" creationId="{42F8FB6F-0E76-00F0-2B8C-EE9640EDE1FB}"/>
          </ac:picMkLst>
        </pc:picChg>
        <pc:picChg chg="add mod">
          <ac:chgData name="Manuel Portero Leiva" userId="S::manuelportero@t8656.onmicrosoft.com::d0461964-21df-40c3-9f36-899bff1d35e4" providerId="AD" clId="Web-{23E0D246-8CFA-5582-B74B-E0D7D6F7CD02}" dt="2025-01-02T19:44:29.525" v="1799" actId="14100"/>
          <ac:picMkLst>
            <pc:docMk/>
            <pc:sldMk cId="1889560571" sldId="336"/>
            <ac:picMk id="7" creationId="{29B4C43B-8EED-A590-CDB3-A37662070769}"/>
          </ac:picMkLst>
        </pc:picChg>
        <pc:picChg chg="del">
          <ac:chgData name="Manuel Portero Leiva" userId="S::manuelportero@t8656.onmicrosoft.com::d0461964-21df-40c3-9f36-899bff1d35e4" providerId="AD" clId="Web-{23E0D246-8CFA-5582-B74B-E0D7D6F7CD02}" dt="2025-01-02T19:42:44.424" v="1790"/>
          <ac:picMkLst>
            <pc:docMk/>
            <pc:sldMk cId="1889560571" sldId="336"/>
            <ac:picMk id="8" creationId="{D97472DC-8A80-1368-489B-875AC64FA5D8}"/>
          </ac:picMkLst>
        </pc:picChg>
      </pc:sldChg>
      <pc:sldChg chg="modSp add del ord">
        <pc:chgData name="Manuel Portero Leiva" userId="S::manuelportero@t8656.onmicrosoft.com::d0461964-21df-40c3-9f36-899bff1d35e4" providerId="AD" clId="Web-{23E0D246-8CFA-5582-B74B-E0D7D6F7CD02}" dt="2025-01-02T19:45:02.401" v="1804" actId="14100"/>
        <pc:sldMkLst>
          <pc:docMk/>
          <pc:sldMk cId="1553300136" sldId="337"/>
        </pc:sldMkLst>
        <pc:spChg chg="mod">
          <ac:chgData name="Manuel Portero Leiva" userId="S::manuelportero@t8656.onmicrosoft.com::d0461964-21df-40c3-9f36-899bff1d35e4" providerId="AD" clId="Web-{23E0D246-8CFA-5582-B74B-E0D7D6F7CD02}" dt="2025-01-02T19:42:16.392" v="1789" actId="20577"/>
          <ac:spMkLst>
            <pc:docMk/>
            <pc:sldMk cId="1553300136" sldId="337"/>
            <ac:spMk id="2" creationId="{2BF6C19A-30E3-001C-1A19-8812A6F8D8EC}"/>
          </ac:spMkLst>
        </pc:spChg>
        <pc:spChg chg="mod">
          <ac:chgData name="Manuel Portero Leiva" userId="S::manuelportero@t8656.onmicrosoft.com::d0461964-21df-40c3-9f36-899bff1d35e4" providerId="AD" clId="Web-{23E0D246-8CFA-5582-B74B-E0D7D6F7CD02}" dt="2025-01-02T19:45:02.401" v="1804" actId="14100"/>
          <ac:spMkLst>
            <pc:docMk/>
            <pc:sldMk cId="1553300136" sldId="337"/>
            <ac:spMk id="6" creationId="{5632A4BB-EBAC-A965-82D8-1198A802BA6C}"/>
          </ac:spMkLst>
        </pc:spChg>
      </pc:sldChg>
      <pc:sldChg chg="addSp delSp modSp add del">
        <pc:chgData name="Manuel Portero Leiva" userId="S::manuelportero@t8656.onmicrosoft.com::d0461964-21df-40c3-9f36-899bff1d35e4" providerId="AD" clId="Web-{23E0D246-8CFA-5582-B74B-E0D7D6F7CD02}" dt="2025-01-02T20:47:22.442" v="2022"/>
        <pc:sldMkLst>
          <pc:docMk/>
          <pc:sldMk cId="209861386" sldId="338"/>
        </pc:sldMkLst>
        <pc:spChg chg="mod">
          <ac:chgData name="Manuel Portero Leiva" userId="S::manuelportero@t8656.onmicrosoft.com::d0461964-21df-40c3-9f36-899bff1d35e4" providerId="AD" clId="Web-{23E0D246-8CFA-5582-B74B-E0D7D6F7CD02}" dt="2025-01-02T19:53:22.588" v="1913" actId="20577"/>
          <ac:spMkLst>
            <pc:docMk/>
            <pc:sldMk cId="209861386" sldId="338"/>
            <ac:spMk id="4" creationId="{90E82A33-7ED3-A4A3-7E06-B568D6D134CD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19:46:56.623" v="1833"/>
          <ac:spMkLst>
            <pc:docMk/>
            <pc:sldMk cId="209861386" sldId="338"/>
            <ac:spMk id="5" creationId="{1F011C42-80C1-A389-94B3-F0A1491810EF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19:53:06.807" v="1902"/>
          <ac:spMkLst>
            <pc:docMk/>
            <pc:sldMk cId="209861386" sldId="338"/>
            <ac:spMk id="8" creationId="{03B80416-6C6D-9498-747B-FD26A90D113E}"/>
          </ac:spMkLst>
        </pc:spChg>
        <pc:spChg chg="del mod">
          <ac:chgData name="Manuel Portero Leiva" userId="S::manuelportero@t8656.onmicrosoft.com::d0461964-21df-40c3-9f36-899bff1d35e4" providerId="AD" clId="Web-{23E0D246-8CFA-5582-B74B-E0D7D6F7CD02}" dt="2025-01-02T20:47:22.442" v="2022"/>
          <ac:spMkLst>
            <pc:docMk/>
            <pc:sldMk cId="209861386" sldId="338"/>
            <ac:spMk id="9" creationId="{6777958E-E73E-C5A9-C0E3-3DD9808453DB}"/>
          </ac:spMkLst>
        </pc:spChg>
        <pc:picChg chg="add del mod">
          <ac:chgData name="Manuel Portero Leiva" userId="S::manuelportero@t8656.onmicrosoft.com::d0461964-21df-40c3-9f36-899bff1d35e4" providerId="AD" clId="Web-{23E0D246-8CFA-5582-B74B-E0D7D6F7CD02}" dt="2025-01-02T19:46:53.935" v="1831"/>
          <ac:picMkLst>
            <pc:docMk/>
            <pc:sldMk cId="209861386" sldId="338"/>
            <ac:picMk id="2" creationId="{8D3B9DE2-6064-D882-F059-0988FB405F5D}"/>
          </ac:picMkLst>
        </pc:picChg>
        <pc:picChg chg="add del mod ord">
          <ac:chgData name="Manuel Portero Leiva" userId="S::manuelportero@t8656.onmicrosoft.com::d0461964-21df-40c3-9f36-899bff1d35e4" providerId="AD" clId="Web-{23E0D246-8CFA-5582-B74B-E0D7D6F7CD02}" dt="2025-01-02T19:53:04.791" v="1901"/>
          <ac:picMkLst>
            <pc:docMk/>
            <pc:sldMk cId="209861386" sldId="338"/>
            <ac:picMk id="6" creationId="{71F7A953-5B7E-64CD-835E-2246ABED1E18}"/>
          </ac:picMkLst>
        </pc:picChg>
        <pc:picChg chg="add mod ord">
          <ac:chgData name="Manuel Portero Leiva" userId="S::manuelportero@t8656.onmicrosoft.com::d0461964-21df-40c3-9f36-899bff1d35e4" providerId="AD" clId="Web-{23E0D246-8CFA-5582-B74B-E0D7D6F7CD02}" dt="2025-01-02T19:53:10.479" v="1903"/>
          <ac:picMkLst>
            <pc:docMk/>
            <pc:sldMk cId="209861386" sldId="338"/>
            <ac:picMk id="10" creationId="{29AEC2C9-F189-530A-2F85-4C67099F601E}"/>
          </ac:picMkLst>
        </pc:picChg>
        <pc:picChg chg="del">
          <ac:chgData name="Manuel Portero Leiva" userId="S::manuelportero@t8656.onmicrosoft.com::d0461964-21df-40c3-9f36-899bff1d35e4" providerId="AD" clId="Web-{23E0D246-8CFA-5582-B74B-E0D7D6F7CD02}" dt="2025-01-02T19:46:55.545" v="1832"/>
          <ac:picMkLst>
            <pc:docMk/>
            <pc:sldMk cId="209861386" sldId="338"/>
            <ac:picMk id="14" creationId="{C87A0E87-E987-D779-B17A-3A89F2E6F373}"/>
          </ac:picMkLst>
        </pc:picChg>
      </pc:sldChg>
      <pc:sldChg chg="addSp delSp modSp">
        <pc:chgData name="Manuel Portero Leiva" userId="S::manuelportero@t8656.onmicrosoft.com::d0461964-21df-40c3-9f36-899bff1d35e4" providerId="AD" clId="Web-{23E0D246-8CFA-5582-B74B-E0D7D6F7CD02}" dt="2025-01-02T19:51:44.679" v="1880" actId="1076"/>
        <pc:sldMkLst>
          <pc:docMk/>
          <pc:sldMk cId="2656198574" sldId="339"/>
        </pc:sldMkLst>
        <pc:spChg chg="mod">
          <ac:chgData name="Manuel Portero Leiva" userId="S::manuelportero@t8656.onmicrosoft.com::d0461964-21df-40c3-9f36-899bff1d35e4" providerId="AD" clId="Web-{23E0D246-8CFA-5582-B74B-E0D7D6F7CD02}" dt="2025-01-02T19:47:44.453" v="1872" actId="20577"/>
          <ac:spMkLst>
            <pc:docMk/>
            <pc:sldMk cId="2656198574" sldId="339"/>
            <ac:spMk id="2" creationId="{53F9FE95-42FD-9AB0-913D-DFE3A18AFAE9}"/>
          </ac:spMkLst>
        </pc:spChg>
        <pc:spChg chg="del mod">
          <ac:chgData name="Manuel Portero Leiva" userId="S::manuelportero@t8656.onmicrosoft.com::d0461964-21df-40c3-9f36-899bff1d35e4" providerId="AD" clId="Web-{23E0D246-8CFA-5582-B74B-E0D7D6F7CD02}" dt="2025-01-02T19:47:47.843" v="1875"/>
          <ac:spMkLst>
            <pc:docMk/>
            <pc:sldMk cId="2656198574" sldId="339"/>
            <ac:spMk id="4" creationId="{85DD9D89-0B97-5577-308E-9F320E5DC495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19:51:01.443" v="1877"/>
          <ac:spMkLst>
            <pc:docMk/>
            <pc:sldMk cId="2656198574" sldId="339"/>
            <ac:spMk id="6" creationId="{2F475A90-076D-E3C3-8832-6C37BB2472E1}"/>
          </ac:spMkLst>
        </pc:spChg>
        <pc:spChg chg="del">
          <ac:chgData name="Manuel Portero Leiva" userId="S::manuelportero@t8656.onmicrosoft.com::d0461964-21df-40c3-9f36-899bff1d35e4" providerId="AD" clId="Web-{23E0D246-8CFA-5582-B74B-E0D7D6F7CD02}" dt="2025-01-02T19:47:52.234" v="1876"/>
          <ac:spMkLst>
            <pc:docMk/>
            <pc:sldMk cId="2656198574" sldId="339"/>
            <ac:spMk id="8" creationId="{A021E0D1-93E4-278F-190D-F92AD1861694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19:51:41.148" v="1879"/>
          <ac:spMkLst>
            <pc:docMk/>
            <pc:sldMk cId="2656198574" sldId="339"/>
            <ac:spMk id="9" creationId="{FA6B3BC2-CA2E-3867-9ACD-2A6D4A2FCD08}"/>
          </ac:spMkLst>
        </pc:spChg>
        <pc:picChg chg="add mod ord">
          <ac:chgData name="Manuel Portero Leiva" userId="S::manuelportero@t8656.onmicrosoft.com::d0461964-21df-40c3-9f36-899bff1d35e4" providerId="AD" clId="Web-{23E0D246-8CFA-5582-B74B-E0D7D6F7CD02}" dt="2025-01-02T19:51:03.912" v="1878" actId="1076"/>
          <ac:picMkLst>
            <pc:docMk/>
            <pc:sldMk cId="2656198574" sldId="339"/>
            <ac:picMk id="10" creationId="{5E9F87F6-28FC-C229-1C0D-FB54B5F746C0}"/>
          </ac:picMkLst>
        </pc:picChg>
        <pc:picChg chg="add mod ord">
          <ac:chgData name="Manuel Portero Leiva" userId="S::manuelportero@t8656.onmicrosoft.com::d0461964-21df-40c3-9f36-899bff1d35e4" providerId="AD" clId="Web-{23E0D246-8CFA-5582-B74B-E0D7D6F7CD02}" dt="2025-01-02T19:51:44.679" v="1880" actId="1076"/>
          <ac:picMkLst>
            <pc:docMk/>
            <pc:sldMk cId="2656198574" sldId="339"/>
            <ac:picMk id="11" creationId="{32FD9418-4D0E-3589-BFA1-80299689DA82}"/>
          </ac:picMkLst>
        </pc:picChg>
      </pc:sldChg>
      <pc:sldChg chg="del">
        <pc:chgData name="Manuel Portero Leiva" userId="S::manuelportero@t8656.onmicrosoft.com::d0461964-21df-40c3-9f36-899bff1d35e4" providerId="AD" clId="Web-{23E0D246-8CFA-5582-B74B-E0D7D6F7CD02}" dt="2025-01-02T19:45:46.715" v="1809"/>
        <pc:sldMkLst>
          <pc:docMk/>
          <pc:sldMk cId="1475236966" sldId="340"/>
        </pc:sldMkLst>
      </pc:sldChg>
      <pc:sldChg chg="del">
        <pc:chgData name="Manuel Portero Leiva" userId="S::manuelportero@t8656.onmicrosoft.com::d0461964-21df-40c3-9f36-899bff1d35e4" providerId="AD" clId="Web-{23E0D246-8CFA-5582-B74B-E0D7D6F7CD02}" dt="2025-01-02T19:45:46.715" v="1808"/>
        <pc:sldMkLst>
          <pc:docMk/>
          <pc:sldMk cId="3153150231" sldId="341"/>
        </pc:sldMkLst>
      </pc:sldChg>
      <pc:sldChg chg="del">
        <pc:chgData name="Manuel Portero Leiva" userId="S::manuelportero@t8656.onmicrosoft.com::d0461964-21df-40c3-9f36-899bff1d35e4" providerId="AD" clId="Web-{23E0D246-8CFA-5582-B74B-E0D7D6F7CD02}" dt="2025-01-02T19:45:46.715" v="1807"/>
        <pc:sldMkLst>
          <pc:docMk/>
          <pc:sldMk cId="1803119532" sldId="342"/>
        </pc:sldMkLst>
      </pc:sldChg>
      <pc:sldChg chg="del">
        <pc:chgData name="Manuel Portero Leiva" userId="S::manuelportero@t8656.onmicrosoft.com::d0461964-21df-40c3-9f36-899bff1d35e4" providerId="AD" clId="Web-{23E0D246-8CFA-5582-B74B-E0D7D6F7CD02}" dt="2025-01-02T19:45:46.715" v="1806"/>
        <pc:sldMkLst>
          <pc:docMk/>
          <pc:sldMk cId="4180197648" sldId="343"/>
        </pc:sldMkLst>
      </pc:sldChg>
      <pc:sldChg chg="del">
        <pc:chgData name="Manuel Portero Leiva" userId="S::manuelportero@t8656.onmicrosoft.com::d0461964-21df-40c3-9f36-899bff1d35e4" providerId="AD" clId="Web-{23E0D246-8CFA-5582-B74B-E0D7D6F7CD02}" dt="2025-01-02T19:45:46.715" v="1805"/>
        <pc:sldMkLst>
          <pc:docMk/>
          <pc:sldMk cId="2260296566" sldId="344"/>
        </pc:sldMkLst>
      </pc:sldChg>
      <pc:sldChg chg="modSp">
        <pc:chgData name="Manuel Portero Leiva" userId="S::manuelportero@t8656.onmicrosoft.com::d0461964-21df-40c3-9f36-899bff1d35e4" providerId="AD" clId="Web-{23E0D246-8CFA-5582-B74B-E0D7D6F7CD02}" dt="2025-01-02T20:47:08.473" v="2020" actId="20577"/>
        <pc:sldMkLst>
          <pc:docMk/>
          <pc:sldMk cId="1716896367" sldId="345"/>
        </pc:sldMkLst>
        <pc:spChg chg="mod">
          <ac:chgData name="Manuel Portero Leiva" userId="S::manuelportero@t8656.onmicrosoft.com::d0461964-21df-40c3-9f36-899bff1d35e4" providerId="AD" clId="Web-{23E0D246-8CFA-5582-B74B-E0D7D6F7CD02}" dt="2025-01-02T20:47:08.473" v="2020" actId="20577"/>
          <ac:spMkLst>
            <pc:docMk/>
            <pc:sldMk cId="1716896367" sldId="345"/>
            <ac:spMk id="4" creationId="{C0796C4E-41C8-0AB3-6886-FBB7C569658B}"/>
          </ac:spMkLst>
        </pc:spChg>
        <pc:spChg chg="mod">
          <ac:chgData name="Manuel Portero Leiva" userId="S::manuelportero@t8656.onmicrosoft.com::d0461964-21df-40c3-9f36-899bff1d35e4" providerId="AD" clId="Web-{23E0D246-8CFA-5582-B74B-E0D7D6F7CD02}" dt="2025-01-02T19:54:12.121" v="1981" actId="20577"/>
          <ac:spMkLst>
            <pc:docMk/>
            <pc:sldMk cId="1716896367" sldId="345"/>
            <ac:spMk id="9" creationId="{C1E39F92-B979-41AB-0918-CE4FADCA0D09}"/>
          </ac:spMkLst>
        </pc:spChg>
      </pc:sldChg>
      <pc:sldChg chg="new del">
        <pc:chgData name="Manuel Portero Leiva" userId="S::manuelportero@t8656.onmicrosoft.com::d0461964-21df-40c3-9f36-899bff1d35e4" providerId="AD" clId="Web-{23E0D246-8CFA-5582-B74B-E0D7D6F7CD02}" dt="2025-01-02T19:52:06.336" v="1882"/>
        <pc:sldMkLst>
          <pc:docMk/>
          <pc:sldMk cId="3952947365" sldId="346"/>
        </pc:sldMkLst>
      </pc:sldChg>
      <pc:sldChg chg="delSp modSp add ord replId">
        <pc:chgData name="Manuel Portero Leiva" userId="S::manuelportero@t8656.onmicrosoft.com::d0461964-21df-40c3-9f36-899bff1d35e4" providerId="AD" clId="Web-{23E0D246-8CFA-5582-B74B-E0D7D6F7CD02}" dt="2025-01-02T20:47:17.036" v="2021"/>
        <pc:sldMkLst>
          <pc:docMk/>
          <pc:sldMk cId="3997658776" sldId="346"/>
        </pc:sldMkLst>
        <pc:spChg chg="mod">
          <ac:chgData name="Manuel Portero Leiva" userId="S::manuelportero@t8656.onmicrosoft.com::d0461964-21df-40c3-9f36-899bff1d35e4" providerId="AD" clId="Web-{23E0D246-8CFA-5582-B74B-E0D7D6F7CD02}" dt="2025-01-02T19:52:20.243" v="1888" actId="20577"/>
          <ac:spMkLst>
            <pc:docMk/>
            <pc:sldMk cId="3997658776" sldId="346"/>
            <ac:spMk id="4" creationId="{90E82A33-7ED3-A4A3-7E06-B568D6D134CD}"/>
          </ac:spMkLst>
        </pc:spChg>
        <pc:spChg chg="del mod">
          <ac:chgData name="Manuel Portero Leiva" userId="S::manuelportero@t8656.onmicrosoft.com::d0461964-21df-40c3-9f36-899bff1d35e4" providerId="AD" clId="Web-{23E0D246-8CFA-5582-B74B-E0D7D6F7CD02}" dt="2025-01-02T20:47:17.036" v="2021"/>
          <ac:spMkLst>
            <pc:docMk/>
            <pc:sldMk cId="3997658776" sldId="346"/>
            <ac:spMk id="9" creationId="{6777958E-E73E-C5A9-C0E3-3DD9808453DB}"/>
          </ac:spMkLst>
        </pc:spChg>
      </pc:sldChg>
      <pc:sldChg chg="addSp delSp modSp add replId">
        <pc:chgData name="Manuel Portero Leiva" userId="S::manuelportero@t8656.onmicrosoft.com::d0461964-21df-40c3-9f36-899bff1d35e4" providerId="AD" clId="Web-{23E0D246-8CFA-5582-B74B-E0D7D6F7CD02}" dt="2025-01-02T20:47:00.691" v="2019" actId="14100"/>
        <pc:sldMkLst>
          <pc:docMk/>
          <pc:sldMk cId="3368026951" sldId="347"/>
        </pc:sldMkLst>
        <pc:spChg chg="mod">
          <ac:chgData name="Manuel Portero Leiva" userId="S::manuelportero@t8656.onmicrosoft.com::d0461964-21df-40c3-9f36-899bff1d35e4" providerId="AD" clId="Web-{23E0D246-8CFA-5582-B74B-E0D7D6F7CD02}" dt="2025-01-02T19:54:25.043" v="1990" actId="20577"/>
          <ac:spMkLst>
            <pc:docMk/>
            <pc:sldMk cId="3368026951" sldId="347"/>
            <ac:spMk id="2" creationId="{53F9FE95-42FD-9AB0-913D-DFE3A18AFAE9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20:44:04.248" v="1993"/>
          <ac:spMkLst>
            <pc:docMk/>
            <pc:sldMk cId="3368026951" sldId="347"/>
            <ac:spMk id="5" creationId="{398A75DD-783F-9FD5-61D5-A17286858093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20:44:14.014" v="1996"/>
          <ac:spMkLst>
            <pc:docMk/>
            <pc:sldMk cId="3368026951" sldId="347"/>
            <ac:spMk id="7" creationId="{873944BF-55EA-485F-5973-51302053AD99}"/>
          </ac:spMkLst>
        </pc:spChg>
        <pc:spChg chg="add del mod">
          <ac:chgData name="Manuel Portero Leiva" userId="S::manuelportero@t8656.onmicrosoft.com::d0461964-21df-40c3-9f36-899bff1d35e4" providerId="AD" clId="Web-{23E0D246-8CFA-5582-B74B-E0D7D6F7CD02}" dt="2025-01-02T20:44:16.154" v="1997"/>
          <ac:spMkLst>
            <pc:docMk/>
            <pc:sldMk cId="3368026951" sldId="347"/>
            <ac:spMk id="8" creationId="{129B3076-8591-6365-C2F6-D2C071AC3D02}"/>
          </ac:spMkLst>
        </pc:spChg>
        <pc:spChg chg="add mod">
          <ac:chgData name="Manuel Portero Leiva" userId="S::manuelportero@t8656.onmicrosoft.com::d0461964-21df-40c3-9f36-899bff1d35e4" providerId="AD" clId="Web-{23E0D246-8CFA-5582-B74B-E0D7D6F7CD02}" dt="2025-01-02T20:47:00.691" v="2019" actId="14100"/>
          <ac:spMkLst>
            <pc:docMk/>
            <pc:sldMk cId="3368026951" sldId="347"/>
            <ac:spMk id="10" creationId="{FE460F27-A76E-285D-23E2-73AC7C3D9E95}"/>
          </ac:spMkLst>
        </pc:spChg>
        <pc:picChg chg="add del mod ord">
          <ac:chgData name="Manuel Portero Leiva" userId="S::manuelportero@t8656.onmicrosoft.com::d0461964-21df-40c3-9f36-899bff1d35e4" providerId="AD" clId="Web-{23E0D246-8CFA-5582-B74B-E0D7D6F7CD02}" dt="2025-01-02T20:44:09.592" v="1995"/>
          <ac:picMkLst>
            <pc:docMk/>
            <pc:sldMk cId="3368026951" sldId="347"/>
            <ac:picMk id="4" creationId="{74949B77-AA4B-91D8-CF38-836457FAB689}"/>
          </ac:picMkLst>
        </pc:picChg>
        <pc:picChg chg="add mod">
          <ac:chgData name="Manuel Portero Leiva" userId="S::manuelportero@t8656.onmicrosoft.com::d0461964-21df-40c3-9f36-899bff1d35e4" providerId="AD" clId="Web-{23E0D246-8CFA-5582-B74B-E0D7D6F7CD02}" dt="2025-01-02T20:46:00.189" v="2012" actId="14100"/>
          <ac:picMkLst>
            <pc:docMk/>
            <pc:sldMk cId="3368026951" sldId="347"/>
            <ac:picMk id="9" creationId="{FDB26CDC-3DCE-80C6-5888-3DCCF14B71F7}"/>
          </ac:picMkLst>
        </pc:picChg>
        <pc:picChg chg="del">
          <ac:chgData name="Manuel Portero Leiva" userId="S::manuelportero@t8656.onmicrosoft.com::d0461964-21df-40c3-9f36-899bff1d35e4" providerId="AD" clId="Web-{23E0D246-8CFA-5582-B74B-E0D7D6F7CD02}" dt="2025-01-02T19:55:32.186" v="1991"/>
          <ac:picMkLst>
            <pc:docMk/>
            <pc:sldMk cId="3368026951" sldId="347"/>
            <ac:picMk id="10" creationId="{5E9F87F6-28FC-C229-1C0D-FB54B5F746C0}"/>
          </ac:picMkLst>
        </pc:picChg>
        <pc:picChg chg="del">
          <ac:chgData name="Manuel Portero Leiva" userId="S::manuelportero@t8656.onmicrosoft.com::d0461964-21df-40c3-9f36-899bff1d35e4" providerId="AD" clId="Web-{23E0D246-8CFA-5582-B74B-E0D7D6F7CD02}" dt="2025-01-02T19:55:33.530" v="1992"/>
          <ac:picMkLst>
            <pc:docMk/>
            <pc:sldMk cId="3368026951" sldId="347"/>
            <ac:picMk id="11" creationId="{32FD9418-4D0E-3589-BFA1-80299689DA82}"/>
          </ac:picMkLst>
        </pc:picChg>
      </pc:sldChg>
    </pc:docChg>
  </pc:docChgLst>
  <pc:docChgLst>
    <pc:chgData name="Manuel Portero Leiva" userId="S::manuelportero@t8656.onmicrosoft.com::d0461964-21df-40c3-9f36-899bff1d35e4" providerId="AD" clId="Web-{CA02350F-CB61-A93F-BC3F-2F1DE5F27689}"/>
    <pc:docChg chg="modSld">
      <pc:chgData name="Manuel Portero Leiva" userId="S::manuelportero@t8656.onmicrosoft.com::d0461964-21df-40c3-9f36-899bff1d35e4" providerId="AD" clId="Web-{CA02350F-CB61-A93F-BC3F-2F1DE5F27689}" dt="2025-01-07T16:03:42.552" v="92" actId="20577"/>
      <pc:docMkLst>
        <pc:docMk/>
      </pc:docMkLst>
      <pc:sldChg chg="modSp">
        <pc:chgData name="Manuel Portero Leiva" userId="S::manuelportero@t8656.onmicrosoft.com::d0461964-21df-40c3-9f36-899bff1d35e4" providerId="AD" clId="Web-{CA02350F-CB61-A93F-BC3F-2F1DE5F27689}" dt="2025-01-07T16:03:42.552" v="92" actId="20577"/>
        <pc:sldMkLst>
          <pc:docMk/>
          <pc:sldMk cId="918817140" sldId="333"/>
        </pc:sldMkLst>
        <pc:spChg chg="mod">
          <ac:chgData name="Manuel Portero Leiva" userId="S::manuelportero@t8656.onmicrosoft.com::d0461964-21df-40c3-9f36-899bff1d35e4" providerId="AD" clId="Web-{CA02350F-CB61-A93F-BC3F-2F1DE5F27689}" dt="2025-01-07T16:03:42.552" v="92" actId="20577"/>
          <ac:spMkLst>
            <pc:docMk/>
            <pc:sldMk cId="918817140" sldId="333"/>
            <ac:spMk id="4" creationId="{2B7243AA-A570-5533-577C-6CF74FAD07D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8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36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3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8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5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8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0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35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1862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430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90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08591"/>
            <a:ext cx="4058728" cy="5225507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9125" y="0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32A424-7EFB-F80C-2BDA-94D103A55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8EFEEF-ABDC-22C9-C5DB-0494BEB8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83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352414-3211-CEB2-31A1-11097989D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34" y="723900"/>
            <a:ext cx="3503757" cy="531641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A26D20-54E1-2490-0D75-F08BCB7D3B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2232" y="2053087"/>
            <a:ext cx="5903332" cy="3987230"/>
          </a:xfrm>
        </p:spPr>
        <p:txBody>
          <a:bodyPr anchor="t"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8A376F-AF56-AABE-DFA3-DE5A8C899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5467" y="723900"/>
            <a:ext cx="579059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E9D420-BBEC-E7C6-7E76-FB9791C71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800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2D6AD5-5357-463C-B785-6A488FFC8D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007" y="817581"/>
            <a:ext cx="5935869" cy="5238159"/>
          </a:xfrm>
        </p:spPr>
        <p:txBody>
          <a:bodyPr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930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520" y="776873"/>
            <a:ext cx="5854182" cy="30705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1202" y="4088927"/>
            <a:ext cx="5842218" cy="1880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41CC69-A0B0-C1BE-2165-D8AD1B7D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54A957-6A3F-2C34-A453-905FBAE7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72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2" y="976997"/>
            <a:ext cx="11000208" cy="1239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2" y="2244725"/>
            <a:ext cx="7814185" cy="4233713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76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07756" y="4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3B79298-0F84-5214-4916-E9C0B4B46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423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3" y="2244725"/>
            <a:ext cx="5045105" cy="423371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6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2304" y="2244724"/>
            <a:ext cx="5322496" cy="423371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6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11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965" y="976999"/>
            <a:ext cx="11034713" cy="119685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1826" y="2244725"/>
            <a:ext cx="2958075" cy="390426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07226" y="2244725"/>
            <a:ext cx="7353452" cy="391289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6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172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46" y="983901"/>
            <a:ext cx="5724786" cy="11985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0520" y="2244725"/>
            <a:ext cx="5724786" cy="379568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723899"/>
            <a:ext cx="4876800" cy="5316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41CC69-A0B0-C1BE-2165-D8AD1B7D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69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591" y="992528"/>
            <a:ext cx="10722817" cy="11882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216" y="2244725"/>
            <a:ext cx="3277639" cy="390366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4406900" y="2244725"/>
            <a:ext cx="7061200" cy="39036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A6849-B613-7080-903C-A7A211B7C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01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087" y="985626"/>
            <a:ext cx="10703197" cy="117097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0087" y="2244725"/>
            <a:ext cx="7060200" cy="391289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45209" y="2244725"/>
            <a:ext cx="2958075" cy="390426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205FD8-58A9-6B91-010A-1870572FD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399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60" y="983902"/>
            <a:ext cx="10787370" cy="10519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06608" y="2244725"/>
            <a:ext cx="10761492" cy="39036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A6849-B613-7080-903C-A7A211B7C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45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21246-77E4-43F0-CD40-C7DB9555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3726" y="6134059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457200" indent="0">
              <a:spcBef>
                <a:spcPts val="0"/>
              </a:spcBef>
              <a:buNone/>
              <a:defRPr/>
            </a:lvl2pPr>
            <a:lvl3pPr marL="914400" indent="0">
              <a:spcBef>
                <a:spcPts val="0"/>
              </a:spcBef>
              <a:buNone/>
              <a:defRPr/>
            </a:lvl3pPr>
            <a:lvl4pPr marL="1371600" indent="0">
              <a:spcBef>
                <a:spcPts val="0"/>
              </a:spcBef>
              <a:buNone/>
              <a:defRPr/>
            </a:lvl4pPr>
            <a:lvl5pPr marL="18288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523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9146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751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82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5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704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262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t8656-my.sharepoint.com/:u:/r/personal/manuelportero_t8656_onmicrosoft_com/_layouts/15/doc2.aspx?sourcedoc=%7B1923EE9E-9709-421B-BBC8-BB411D6FFCF0%7D&amp;file=Dibujo.vsdx&amp;action=edit&amp;mobileredirect=true&amp;wdnewandopenct=0&amp;ct=1735840104616&amp;wdOrigin=OFFICECOM-WEB.START.NEW&amp;wdPreviousSessionSrc=HarmonyWeb&amp;wdPreviousSession=734fd148-23ce-4e34-9a28-6c8154d27e3e&amp;cid=60766ee9-4cd6-4563-8d0b-78415a2212a2&amp;or=PrevCreateN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D8326-B701-CBE8-39AA-6C700DA4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8591"/>
            <a:ext cx="4929585" cy="5236392"/>
          </a:xfrm>
        </p:spPr>
        <p:txBody>
          <a:bodyPr>
            <a:normAutofit fontScale="90000"/>
          </a:bodyPr>
          <a:lstStyle/>
          <a:p>
            <a:pPr algn="ctr"/>
            <a:br>
              <a:rPr lang="en-US"/>
            </a:br>
            <a:r>
              <a:rPr lang="en-US"/>
              <a:t>Personal Product</a:t>
            </a:r>
            <a:br>
              <a:rPr lang="en-US"/>
            </a:br>
            <a:r>
              <a:rPr lang="en-US"/>
              <a:t>-</a:t>
            </a:r>
            <a:br>
              <a:rPr lang="en-US"/>
            </a:br>
            <a:r>
              <a:rPr lang="en-US"/>
              <a:t>Industrial Process</a:t>
            </a:r>
            <a:br>
              <a:rPr lang="en-US"/>
            </a:br>
            <a:r>
              <a:rPr lang="en-US"/>
              <a:t>Digital  TWIN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Author: Manuel Portero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6" name="Marcador de posición de imagen 5" descr="Liquefied Natural Gas (LNG)|">
            <a:extLst>
              <a:ext uri="{FF2B5EF4-FFF2-40B4-BE49-F238E27FC236}">
                <a16:creationId xmlns:a16="http://schemas.microsoft.com/office/drawing/2014/main" id="{804FC16E-F997-5E2E-DE4D-B03B81F0D7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8888" t="-66" r="23452" b="66"/>
          <a:stretch/>
        </p:blipFill>
        <p:spPr>
          <a:xfrm>
            <a:off x="5829755" y="0"/>
            <a:ext cx="6365846" cy="6854432"/>
          </a:xfrm>
        </p:spPr>
      </p:pic>
    </p:spTree>
    <p:extLst>
      <p:ext uri="{BB962C8B-B14F-4D97-AF65-F5344CB8AC3E}">
        <p14:creationId xmlns:p14="http://schemas.microsoft.com/office/powerpoint/2010/main" val="292228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96C4E-41C8-0AB3-6886-FBB7C569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39F92-B979-41AB-0918-CE4FADCA0D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8485" y="3662835"/>
            <a:ext cx="4826567" cy="24683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Manuel Portero </a:t>
            </a:r>
            <a:endParaRPr lang="es-ES"/>
          </a:p>
          <a:p>
            <a:r>
              <a:rPr lang="en-US"/>
              <a:t>manuel.portero.leiva@gmail.com</a:t>
            </a:r>
          </a:p>
          <a:p>
            <a:r>
              <a:rPr lang="en-US"/>
              <a:t>www.profesionalwebsite-mpl.vercel.app</a:t>
            </a:r>
          </a:p>
        </p:txBody>
      </p:sp>
    </p:spTree>
    <p:extLst>
      <p:ext uri="{BB962C8B-B14F-4D97-AF65-F5344CB8AC3E}">
        <p14:creationId xmlns:p14="http://schemas.microsoft.com/office/powerpoint/2010/main" val="171689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BEF5F-00BC-5BA7-C0E2-94A5C1FC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Objectives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243AA-A570-5533-577C-6CF74FAD07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82232" y="1367287"/>
            <a:ext cx="5903332" cy="467303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-    Evolution the kind of exercises I'm doing creating full sellable solutions.</a:t>
            </a:r>
            <a:endParaRPr lang="es-ES" dirty="0"/>
          </a:p>
          <a:p>
            <a:pPr marL="342900" indent="-342900" algn="just">
              <a:buFont typeface="Calibri" panose="020B0604020202020204" pitchFamily="34" charset="0"/>
              <a:buChar char="-"/>
            </a:pPr>
            <a:r>
              <a:rPr lang="en-US"/>
              <a:t>Emulate an industrial process for selling </a:t>
            </a:r>
            <a:r>
              <a:rPr lang="en-US" dirty="0"/>
              <a:t>internally the solution to my actual team.</a:t>
            </a:r>
          </a:p>
          <a:p>
            <a:pPr marL="342900" indent="-342900" algn="just">
              <a:buFont typeface="Calibri" panose="020B0604020202020204" pitchFamily="34" charset="0"/>
              <a:buChar char="-"/>
            </a:pPr>
            <a:r>
              <a:rPr lang="en-US" dirty="0"/>
              <a:t>Elevate and master my actual skills in Pro Code, Cloud development and prebuilt and generative AI and extend the skillset to the Data Area ( </a:t>
            </a:r>
            <a:r>
              <a:rPr lang="en-US" dirty="0" err="1"/>
              <a:t>CosmosDb</a:t>
            </a:r>
            <a:r>
              <a:rPr lang="en-US" dirty="0"/>
              <a:t>, Data lake management, pro code AI ,etc.)</a:t>
            </a:r>
          </a:p>
          <a:p>
            <a:pPr marL="342900" indent="-342900" algn="just">
              <a:buFont typeface="Calibri" panose="020B0604020202020204" pitchFamily="34" charset="0"/>
              <a:buChar char="-"/>
            </a:pPr>
            <a:r>
              <a:rPr lang="en-US" dirty="0"/>
              <a:t>Elevate hard and soft skills harmonizing and </a:t>
            </a:r>
            <a:r>
              <a:rPr lang="en-US"/>
              <a:t>levelling up all together ( Start working in my soft skillset ).</a:t>
            </a:r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28192-0728-892D-258C-A8F14C65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Imagen 4" descr="Web Developer: Definition, Skills, and Responsibilities">
            <a:extLst>
              <a:ext uri="{FF2B5EF4-FFF2-40B4-BE49-F238E27FC236}">
                <a16:creationId xmlns:a16="http://schemas.microsoft.com/office/drawing/2014/main" id="{064B7C38-641B-6E12-5068-250F1BD1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0" y="2830134"/>
            <a:ext cx="4876798" cy="26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1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417AF4-08C0-FC51-8823-C041945D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182" y="817581"/>
            <a:ext cx="6345444" cy="9042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PROJECT BACKGROUND &amp; DRIVERS</a:t>
            </a:r>
          </a:p>
        </p:txBody>
      </p:sp>
      <p:pic>
        <p:nvPicPr>
          <p:cNvPr id="13" name="Marcador de posición de imagen 12" descr="Imagen que contiene edificio, interior, tabla, azul&#10;&#10;Descripción generada automáticamente">
            <a:extLst>
              <a:ext uri="{FF2B5EF4-FFF2-40B4-BE49-F238E27FC236}">
                <a16:creationId xmlns:a16="http://schemas.microsoft.com/office/drawing/2014/main" id="{FEE65135-939F-9E3D-508D-6B59A0595C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026" r="30026"/>
          <a:stretch/>
        </p:blipFill>
        <p:spPr/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499BC35-7846-DE53-4632-8ADE54D5AB7E}"/>
              </a:ext>
            </a:extLst>
          </p:cNvPr>
          <p:cNvSpPr txBox="1">
            <a:spLocks/>
          </p:cNvSpPr>
          <p:nvPr/>
        </p:nvSpPr>
        <p:spPr>
          <a:xfrm>
            <a:off x="5134557" y="1719712"/>
            <a:ext cx="6341482" cy="398723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/>
              <a:t>-   Actually, most of the companies are not data driven companies.</a:t>
            </a:r>
          </a:p>
          <a:p>
            <a:pPr marL="342900" indent="-342900" algn="just">
              <a:buFont typeface="Calibri" panose="020B0604020202020204" pitchFamily="34" charset="0"/>
              <a:buChar char="-"/>
            </a:pPr>
            <a:r>
              <a:rPr lang="en-US"/>
              <a:t>Silos existing in between company departments.</a:t>
            </a:r>
          </a:p>
          <a:p>
            <a:pPr marL="342900" indent="-342900" algn="just">
              <a:buFont typeface="Calibri" panose="020B0604020202020204" pitchFamily="34" charset="0"/>
              <a:buChar char="-"/>
            </a:pPr>
            <a:r>
              <a:rPr lang="en-US"/>
              <a:t>No real time analysis and reaction in base of existing data.</a:t>
            </a:r>
          </a:p>
          <a:p>
            <a:pPr marL="342900" indent="-342900" algn="just">
              <a:buFont typeface="Calibri" panose="020B0604020202020204" pitchFamily="34" charset="0"/>
              <a:buChar char="-"/>
            </a:pPr>
            <a:r>
              <a:rPr lang="en-US"/>
              <a:t>No predictive actions are taken in base of existing data.</a:t>
            </a:r>
          </a:p>
          <a:p>
            <a:pPr marL="342900" indent="-342900" algn="just">
              <a:buFont typeface="Calibri" panose="020B0604020202020204" pitchFamily="34" charset="0"/>
              <a:buChar char="-"/>
            </a:pPr>
            <a:r>
              <a:rPr lang="en-US"/>
              <a:t>Companies are generating and implementing data strategies. </a:t>
            </a:r>
          </a:p>
          <a:p>
            <a:pPr marL="342900" indent="-342900" algn="just">
              <a:buFont typeface="Calibri" panose="020B0604020202020204" pitchFamily="34" charset="0"/>
              <a:buChar char="-"/>
            </a:pPr>
            <a:r>
              <a:rPr lang="en-US"/>
              <a:t>Enterprise are discovering new solutions for exploiting data.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6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C19A-30E3-001C-1A19-8812A6F8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4.0 Solutions Proposal  </a:t>
            </a:r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2A4BB-EBAC-A965-82D8-1198A802BA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4592" y="1602468"/>
            <a:ext cx="7814185" cy="4930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Digital twin creation</a:t>
            </a:r>
          </a:p>
          <a:p>
            <a:r>
              <a:rPr lang="en-US" b="1"/>
              <a:t>Advance GPT Chatbot </a:t>
            </a:r>
            <a:r>
              <a:rPr lang="en-US"/>
              <a:t>( AI assistant capable to query all production related information )</a:t>
            </a:r>
          </a:p>
          <a:p>
            <a:r>
              <a:rPr lang="en-US" b="1"/>
              <a:t>Real Time Dashboard solution of every company plant</a:t>
            </a:r>
          </a:p>
          <a:p>
            <a:r>
              <a:rPr lang="en-US" b="1" err="1"/>
              <a:t>Equiment's</a:t>
            </a:r>
            <a:r>
              <a:rPr lang="en-US" b="1"/>
              <a:t> virtualization </a:t>
            </a:r>
            <a:endParaRPr lang="en-US"/>
          </a:p>
          <a:p>
            <a:r>
              <a:rPr lang="en-US" b="1"/>
              <a:t>Predictive </a:t>
            </a:r>
            <a:r>
              <a:rPr lang="en-US" b="1" err="1"/>
              <a:t>mainteinance</a:t>
            </a:r>
            <a:r>
              <a:rPr lang="en-US" b="1"/>
              <a:t> alert system 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41DE2-1E04-BCDD-5770-8991998B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0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82A33-7ED3-A4A3-7E06-B568D6D1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Design</a:t>
            </a:r>
            <a:endParaRPr lang="es-ES"/>
          </a:p>
        </p:txBody>
      </p:sp>
      <p:pic>
        <p:nvPicPr>
          <p:cNvPr id="10" name="Marcador de posición de imagen 9" descr="Diagrama, Dibujo de ingeniería">
            <a:extLst>
              <a:ext uri="{FF2B5EF4-FFF2-40B4-BE49-F238E27FC236}">
                <a16:creationId xmlns:a16="http://schemas.microsoft.com/office/drawing/2014/main" id="{29AEC2C9-F189-530A-2F85-4C67099F60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5219" r="25219"/>
          <a:stretch/>
        </p:blipFill>
        <p:spPr/>
      </p:pic>
    </p:spTree>
    <p:extLst>
      <p:ext uri="{BB962C8B-B14F-4D97-AF65-F5344CB8AC3E}">
        <p14:creationId xmlns:p14="http://schemas.microsoft.com/office/powerpoint/2010/main" val="20986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BF5439E-A994-3EE5-80B8-64D8C5A9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45" y="776873"/>
            <a:ext cx="5844657" cy="632108"/>
          </a:xfrm>
        </p:spPr>
        <p:txBody>
          <a:bodyPr>
            <a:normAutofit/>
          </a:bodyPr>
          <a:lstStyle/>
          <a:p>
            <a:r>
              <a:rPr lang="en-US" dirty="0"/>
              <a:t>PRODUCT </a:t>
            </a:r>
            <a:r>
              <a:rPr lang="en-US" dirty="0" err="1"/>
              <a:t>BEnefits</a:t>
            </a:r>
            <a:endParaRPr lang="es-ES" dirty="0" err="1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D5FF0C52-0A5C-D2E2-6605-0DCC0E0DC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02" y="1545752"/>
            <a:ext cx="5722476" cy="44237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/>
              <a:buChar char="-"/>
            </a:pPr>
            <a:r>
              <a:rPr lang="en-US"/>
              <a:t>Change the way of working of engineering to reactive to proactive.</a:t>
            </a:r>
          </a:p>
          <a:p>
            <a:pPr marL="342900" indent="-342900">
              <a:buFont typeface="Calibri"/>
              <a:buChar char="-"/>
            </a:pPr>
            <a:r>
              <a:rPr lang="en-US"/>
              <a:t>Break silos from all company departments with operations</a:t>
            </a:r>
          </a:p>
          <a:p>
            <a:pPr marL="342900" indent="-342900">
              <a:buFont typeface="Calibri"/>
              <a:buChar char="-"/>
            </a:pPr>
            <a:r>
              <a:rPr lang="en-US"/>
              <a:t>Improvement in logistics, supply chain and sales (cost savings in transport, unitary cost of product  discovery, operation predictive maintenance)</a:t>
            </a:r>
          </a:p>
          <a:p>
            <a:pPr marL="342900" indent="-342900">
              <a:buFont typeface="Calibri"/>
              <a:buChar char="-"/>
            </a:pPr>
            <a:r>
              <a:rPr lang="en-US"/>
              <a:t>Industrial process optimization , optimizing productivity. </a:t>
            </a:r>
          </a:p>
        </p:txBody>
      </p:sp>
      <p:pic>
        <p:nvPicPr>
          <p:cNvPr id="4" name="Marcador de posición de imagen 3" descr="Complete Guide to Digital Twin Technology in Construction">
            <a:extLst>
              <a:ext uri="{FF2B5EF4-FFF2-40B4-BE49-F238E27FC236}">
                <a16:creationId xmlns:a16="http://schemas.microsoft.com/office/drawing/2014/main" id="{7842CC4F-9D6B-43C5-DABB-7FE74656B4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444" r="14444"/>
          <a:stretch/>
        </p:blipFill>
        <p:spPr/>
      </p:pic>
      <p:pic>
        <p:nvPicPr>
          <p:cNvPr id="7" name="Imagen 6" descr="Imagen que contiene lego, tabla, juguete&#10;&#10;Descripción generada automáticamente">
            <a:extLst>
              <a:ext uri="{FF2B5EF4-FFF2-40B4-BE49-F238E27FC236}">
                <a16:creationId xmlns:a16="http://schemas.microsoft.com/office/drawing/2014/main" id="{29B4C43B-8EED-A590-CDB3-A37662070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821" y="0"/>
            <a:ext cx="584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6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82A33-7ED3-A4A3-7E06-B568D6D1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Design</a:t>
            </a:r>
          </a:p>
        </p:txBody>
      </p:sp>
      <p:pic>
        <p:nvPicPr>
          <p:cNvPr id="6" name="Marcador de posición de imagen 5" descr="Gemelos digitales impresión 3D">
            <a:extLst>
              <a:ext uri="{FF2B5EF4-FFF2-40B4-BE49-F238E27FC236}">
                <a16:creationId xmlns:a16="http://schemas.microsoft.com/office/drawing/2014/main" id="{71F7A953-5B7E-64CD-835E-2246ABED1E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255" r="22255"/>
          <a:stretch/>
        </p:blipFill>
        <p:spPr/>
      </p:pic>
    </p:spTree>
    <p:extLst>
      <p:ext uri="{BB962C8B-B14F-4D97-AF65-F5344CB8AC3E}">
        <p14:creationId xmlns:p14="http://schemas.microsoft.com/office/powerpoint/2010/main" val="399765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FE95-42FD-9AB0-913D-DFE3A18A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1188227"/>
          </a:xfrm>
        </p:spPr>
        <p:txBody>
          <a:bodyPr/>
          <a:lstStyle/>
          <a:p>
            <a:r>
              <a:rPr lang="en-US" err="1"/>
              <a:t>TArget</a:t>
            </a:r>
            <a:r>
              <a:rPr lang="en-US"/>
              <a:t> industrial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C99EE-15DF-A164-D7A5-05B6D09C8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Marcador de contenido 9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5E9F87F6-28FC-C229-1C0D-FB54B5F746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34593" y="1946853"/>
            <a:ext cx="5045105" cy="3348999"/>
          </a:xfrm>
        </p:spPr>
      </p:pic>
      <p:pic>
        <p:nvPicPr>
          <p:cNvPr id="11" name="Marcador de contenido 10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32FD9418-4D0E-3589-BFA1-80299689DA8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7110395" y="1569810"/>
            <a:ext cx="3599742" cy="4233713"/>
          </a:xfrm>
        </p:spPr>
      </p:pic>
    </p:spTree>
    <p:extLst>
      <p:ext uri="{BB962C8B-B14F-4D97-AF65-F5344CB8AC3E}">
        <p14:creationId xmlns:p14="http://schemas.microsoft.com/office/powerpoint/2010/main" val="265619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FE95-42FD-9AB0-913D-DFE3A18A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1188227"/>
          </a:xfrm>
        </p:spPr>
        <p:txBody>
          <a:bodyPr/>
          <a:lstStyle/>
          <a:p>
            <a:r>
              <a:rPr lang="en-US"/>
              <a:t>Solution Diagram </a:t>
            </a:r>
            <a:endParaRPr 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C99EE-15DF-A164-D7A5-05B6D09C8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n 8" descr="Diagrama">
            <a:extLst>
              <a:ext uri="{FF2B5EF4-FFF2-40B4-BE49-F238E27FC236}">
                <a16:creationId xmlns:a16="http://schemas.microsoft.com/office/drawing/2014/main" id="{FDB26CDC-3DCE-80C6-5888-3DCCF14B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13" y="0"/>
            <a:ext cx="7665274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E460F27-A76E-285D-23E2-73AC7C3D9E95}"/>
              </a:ext>
            </a:extLst>
          </p:cNvPr>
          <p:cNvSpPr txBox="1"/>
          <p:nvPr/>
        </p:nvSpPr>
        <p:spPr>
          <a:xfrm>
            <a:off x="1977117" y="5355771"/>
            <a:ext cx="16791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hlinkClick r:id="rId4"/>
              </a:rPr>
              <a:t>Solution Visio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802695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57736A-C21D-40FD-9C3B-2A541E56B23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5FE3D2-AB53-4F3D-8791-B4AA764B47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DEC8C5-155D-4CD7-98CB-88A657420A1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Application>Microsoft Office PowerPoint</Application>
  <PresentationFormat>Panorámica</PresentationFormat>
  <Slides>10</Slides>
  <Notes>10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ChronicleVTI</vt:lpstr>
      <vt:lpstr> Personal Product - Industrial Process Digital  TWIN    Author: Manuel Portero  </vt:lpstr>
      <vt:lpstr>Personal Objectives</vt:lpstr>
      <vt:lpstr>PROJECT BACKGROUND &amp; DRIVERS</vt:lpstr>
      <vt:lpstr>Industry 4.0 Solutions Proposal  </vt:lpstr>
      <vt:lpstr>Solution Design</vt:lpstr>
      <vt:lpstr>PRODUCT BEnefits</vt:lpstr>
      <vt:lpstr>Solution Design</vt:lpstr>
      <vt:lpstr>TArget industrial process</vt:lpstr>
      <vt:lpstr>Solution Diagram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revision>43</cp:revision>
  <dcterms:created xsi:type="dcterms:W3CDTF">2024-01-08T19:59:49Z</dcterms:created>
  <dcterms:modified xsi:type="dcterms:W3CDTF">2025-01-07T16:03:45Z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